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2" r:id="rId4"/>
    <p:sldId id="473" r:id="rId5"/>
    <p:sldId id="429" r:id="rId6"/>
    <p:sldId id="470" r:id="rId7"/>
    <p:sldId id="471" r:id="rId8"/>
    <p:sldId id="434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257300" y="1331892"/>
            <a:ext cx="66294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count unit fractions?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2400300"/>
            <a:ext cx="3314700" cy="18288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600700" y="2286000"/>
            <a:ext cx="2057400" cy="20574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291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193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24200" y="2400300"/>
            <a:ext cx="0" cy="18288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7" idx="4"/>
          </p:cNvCxnSpPr>
          <p:nvPr/>
        </p:nvCxnSpPr>
        <p:spPr>
          <a:xfrm>
            <a:off x="6629400" y="2286000"/>
            <a:ext cx="0" cy="2057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7" idx="2"/>
            <a:endCxn id="7" idx="6"/>
          </p:cNvCxnSpPr>
          <p:nvPr/>
        </p:nvCxnSpPr>
        <p:spPr>
          <a:xfrm>
            <a:off x="5600700" y="3314700"/>
            <a:ext cx="20574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count unit fractions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at equal shares.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28600" y="91440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A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unit fraction is one part of a whole.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" y="2228850"/>
            <a:ext cx="2743200" cy="20574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300" y="2228850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4300" y="2228850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osceles Triangle 8"/>
          <p:cNvSpPr/>
          <p:nvPr/>
        </p:nvSpPr>
        <p:spPr>
          <a:xfrm>
            <a:off x="114300" y="3257550"/>
            <a:ext cx="2743200" cy="1028700"/>
          </a:xfrm>
          <a:prstGeom prst="triangl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429000" y="2171700"/>
            <a:ext cx="2286000" cy="21717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10" idx="0"/>
            <a:endCxn id="10" idx="4"/>
          </p:cNvCxnSpPr>
          <p:nvPr/>
        </p:nvCxnSpPr>
        <p:spPr>
          <a:xfrm>
            <a:off x="4572000" y="2171700"/>
            <a:ext cx="0" cy="217170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372100" y="2171700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e 12"/>
          <p:cNvSpPr/>
          <p:nvPr/>
        </p:nvSpPr>
        <p:spPr>
          <a:xfrm>
            <a:off x="3429000" y="2171700"/>
            <a:ext cx="2286000" cy="21717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86500" y="2057400"/>
            <a:ext cx="2171700" cy="24003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286500" y="2057400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286500" y="4457700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86500" y="2855571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286500" y="3653742"/>
            <a:ext cx="2171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286500" y="2859429"/>
            <a:ext cx="2171700" cy="798171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457700"/>
            <a:ext cx="325538" cy="7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4457700"/>
            <a:ext cx="312570" cy="72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457700"/>
            <a:ext cx="340076" cy="74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10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9" grpId="0" animBg="1"/>
      <p:bldP spid="10" grpId="0" animBg="1"/>
      <p:bldP spid="13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874693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a whole can only have one unit fraction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1800" y="2743200"/>
            <a:ext cx="2743200" cy="20574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971800" y="2743200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971800" y="2743200"/>
            <a:ext cx="2743200" cy="20574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829300" y="354330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unit fraction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2971800" y="5177221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unit fraction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-228600" y="365760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unit fraction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2743200" y="1828800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unit fraction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 flipV="1">
            <a:off x="5372100" y="4000500"/>
            <a:ext cx="1485900" cy="1143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114800" y="2400300"/>
            <a:ext cx="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714500" y="4114800"/>
            <a:ext cx="1714500" cy="1143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457700" y="4229100"/>
            <a:ext cx="0" cy="9144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90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37" grpId="0" build="p"/>
      <p:bldP spid="38" grpId="0" build="p"/>
      <p:bldP spid="39" grpId="0" build="p"/>
      <p:bldP spid="4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94547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think about circles that are divided into two equal shares.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00700" y="2057400"/>
            <a:ext cx="2286000" cy="21717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>
            <a:stCxn id="6" idx="0"/>
            <a:endCxn id="6" idx="4"/>
          </p:cNvCxnSpPr>
          <p:nvPr/>
        </p:nvCxnSpPr>
        <p:spPr>
          <a:xfrm>
            <a:off x="6743700" y="2057400"/>
            <a:ext cx="0" cy="217170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543800" y="2057400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111170" y="2057400"/>
            <a:ext cx="2286000" cy="2171700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10" idx="0"/>
            <a:endCxn id="10" idx="4"/>
          </p:cNvCxnSpPr>
          <p:nvPr/>
        </p:nvCxnSpPr>
        <p:spPr>
          <a:xfrm>
            <a:off x="2254170" y="2057400"/>
            <a:ext cx="0" cy="217170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54270" y="2057400"/>
            <a:ext cx="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e 12"/>
          <p:cNvSpPr/>
          <p:nvPr/>
        </p:nvSpPr>
        <p:spPr>
          <a:xfrm>
            <a:off x="1111170" y="2057400"/>
            <a:ext cx="2286000" cy="2171700"/>
          </a:xfrm>
          <a:prstGeom prst="pie">
            <a:avLst>
              <a:gd name="adj1" fmla="val 5410112"/>
              <a:gd name="adj2" fmla="val 1620000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4" name="Picture 5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115" y="3086100"/>
            <a:ext cx="325854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3086100"/>
            <a:ext cx="325538" cy="72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00335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Now, let’s think about circles that are divided into three equal shares.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2" name="Picture 100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330" y="3345141"/>
            <a:ext cx="327278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024" y="3320169"/>
            <a:ext cx="340076" cy="74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0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034" y="3314795"/>
            <a:ext cx="328713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26"/>
          <p:cNvGrpSpPr/>
          <p:nvPr/>
        </p:nvGrpSpPr>
        <p:grpSpPr>
          <a:xfrm>
            <a:off x="3714750" y="2677126"/>
            <a:ext cx="1714500" cy="1656403"/>
            <a:chOff x="3714750" y="2268135"/>
            <a:chExt cx="1714500" cy="1656403"/>
          </a:xfrm>
        </p:grpSpPr>
        <p:grpSp>
          <p:nvGrpSpPr>
            <p:cNvPr id="15" name="Group 14"/>
            <p:cNvGrpSpPr/>
            <p:nvPr/>
          </p:nvGrpSpPr>
          <p:grpSpPr>
            <a:xfrm>
              <a:off x="3714750" y="2269088"/>
              <a:ext cx="1714500" cy="1655450"/>
              <a:chOff x="1028701" y="2743200"/>
              <a:chExt cx="2350910" cy="2288896"/>
            </a:xfrm>
            <a:solidFill>
              <a:schemeClr val="accent3"/>
            </a:solidFill>
          </p:grpSpPr>
          <p:sp>
            <p:nvSpPr>
              <p:cNvPr id="16" name="Oval 15"/>
              <p:cNvSpPr/>
              <p:nvPr/>
            </p:nvSpPr>
            <p:spPr>
              <a:xfrm rot="6831359">
                <a:off x="1061024" y="2713510"/>
                <a:ext cx="2286263" cy="2350910"/>
              </a:xfrm>
              <a:prstGeom prst="ellips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 rot="6831359">
                <a:off x="2741670" y="3536886"/>
                <a:ext cx="0" cy="1175455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V="1">
                <a:off x="1143000" y="3886212"/>
                <a:ext cx="1061154" cy="476102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2204155" y="2743200"/>
                <a:ext cx="0" cy="1145765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Pie 1"/>
            <p:cNvSpPr/>
            <p:nvPr/>
          </p:nvSpPr>
          <p:spPr>
            <a:xfrm>
              <a:off x="3722132" y="2268135"/>
              <a:ext cx="1649968" cy="1618065"/>
            </a:xfrm>
            <a:prstGeom prst="pie">
              <a:avLst>
                <a:gd name="adj1" fmla="val 9411024"/>
                <a:gd name="adj2" fmla="val 16200000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6" name="Pie 25"/>
          <p:cNvSpPr/>
          <p:nvPr/>
        </p:nvSpPr>
        <p:spPr>
          <a:xfrm rot="6757317">
            <a:off x="3753183" y="2661508"/>
            <a:ext cx="1649852" cy="1668989"/>
          </a:xfrm>
          <a:prstGeom prst="pie">
            <a:avLst>
              <a:gd name="adj1" fmla="val 9411024"/>
              <a:gd name="adj2" fmla="val 16200000"/>
            </a:avLst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400800" y="2664776"/>
            <a:ext cx="1714500" cy="1666665"/>
            <a:chOff x="6400800" y="2255785"/>
            <a:chExt cx="1714500" cy="1666665"/>
          </a:xfrm>
        </p:grpSpPr>
        <p:grpSp>
          <p:nvGrpSpPr>
            <p:cNvPr id="57" name="Group 56"/>
            <p:cNvGrpSpPr/>
            <p:nvPr/>
          </p:nvGrpSpPr>
          <p:grpSpPr>
            <a:xfrm>
              <a:off x="6400800" y="2255785"/>
              <a:ext cx="1714500" cy="1662452"/>
              <a:chOff x="3714750" y="2262086"/>
              <a:chExt cx="1714500" cy="1662452"/>
            </a:xfrm>
          </p:grpSpPr>
          <p:grpSp>
            <p:nvGrpSpPr>
              <p:cNvPr id="58" name="Group 57"/>
              <p:cNvGrpSpPr/>
              <p:nvPr/>
            </p:nvGrpSpPr>
            <p:grpSpPr>
              <a:xfrm>
                <a:off x="3714750" y="2268135"/>
                <a:ext cx="1714500" cy="1656403"/>
                <a:chOff x="3714750" y="2268135"/>
                <a:chExt cx="1714500" cy="1656403"/>
              </a:xfrm>
            </p:grpSpPr>
            <p:grpSp>
              <p:nvGrpSpPr>
                <p:cNvPr id="60" name="Group 59"/>
                <p:cNvGrpSpPr/>
                <p:nvPr/>
              </p:nvGrpSpPr>
              <p:grpSpPr>
                <a:xfrm>
                  <a:off x="3714750" y="2269088"/>
                  <a:ext cx="1714500" cy="1655450"/>
                  <a:chOff x="1028701" y="2743200"/>
                  <a:chExt cx="2350910" cy="2288896"/>
                </a:xfrm>
                <a:solidFill>
                  <a:schemeClr val="accent3"/>
                </a:solidFill>
              </p:grpSpPr>
              <p:sp>
                <p:nvSpPr>
                  <p:cNvPr id="62" name="Oval 61"/>
                  <p:cNvSpPr/>
                  <p:nvPr/>
                </p:nvSpPr>
                <p:spPr>
                  <a:xfrm rot="6831359">
                    <a:off x="1061024" y="2713510"/>
                    <a:ext cx="2286263" cy="2350910"/>
                  </a:xfrm>
                  <a:prstGeom prst="ellipse">
                    <a:avLst/>
                  </a:prstGeom>
                  <a:grpFill/>
                  <a:ln w="38100"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63" name="Straight Connector 62"/>
                  <p:cNvCxnSpPr/>
                  <p:nvPr/>
                </p:nvCxnSpPr>
                <p:spPr>
                  <a:xfrm rot="6831359">
                    <a:off x="2741670" y="3536886"/>
                    <a:ext cx="0" cy="1175455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 flipV="1">
                    <a:off x="1143000" y="3886212"/>
                    <a:ext cx="1061154" cy="476102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>
                    <a:off x="2204155" y="2743200"/>
                    <a:ext cx="0" cy="1145765"/>
                  </a:xfrm>
                  <a:prstGeom prst="line">
                    <a:avLst/>
                  </a:prstGeom>
                  <a:grpFill/>
                  <a:ln w="38100"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1" name="Pie 60"/>
                <p:cNvSpPr/>
                <p:nvPr/>
              </p:nvSpPr>
              <p:spPr>
                <a:xfrm>
                  <a:off x="3722132" y="2268135"/>
                  <a:ext cx="1649968" cy="1618065"/>
                </a:xfrm>
                <a:prstGeom prst="pie">
                  <a:avLst>
                    <a:gd name="adj1" fmla="val 9411024"/>
                    <a:gd name="adj2" fmla="val 16200000"/>
                  </a:avLst>
                </a:prstGeom>
                <a:solidFill>
                  <a:schemeClr val="accent2"/>
                </a:solidFill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9" name="Pie 58"/>
              <p:cNvSpPr/>
              <p:nvPr/>
            </p:nvSpPr>
            <p:spPr>
              <a:xfrm rot="6757317">
                <a:off x="3753183" y="2252517"/>
                <a:ext cx="1649852" cy="1668989"/>
              </a:xfrm>
              <a:prstGeom prst="pie">
                <a:avLst>
                  <a:gd name="adj1" fmla="val 9411024"/>
                  <a:gd name="adj2" fmla="val 16200000"/>
                </a:avLst>
              </a:prstGeom>
              <a:solidFill>
                <a:schemeClr val="accent2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6" name="Pie 65"/>
            <p:cNvSpPr/>
            <p:nvPr/>
          </p:nvSpPr>
          <p:spPr>
            <a:xfrm>
              <a:off x="6408182" y="2261834"/>
              <a:ext cx="1707118" cy="1660616"/>
            </a:xfrm>
            <a:prstGeom prst="pie">
              <a:avLst>
                <a:gd name="adj1" fmla="val 1414912"/>
                <a:gd name="adj2" fmla="val 9487251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31524" y="2678555"/>
            <a:ext cx="1714500" cy="1656403"/>
            <a:chOff x="3714750" y="2268135"/>
            <a:chExt cx="1714500" cy="1656403"/>
          </a:xfrm>
        </p:grpSpPr>
        <p:grpSp>
          <p:nvGrpSpPr>
            <p:cNvPr id="32" name="Group 31"/>
            <p:cNvGrpSpPr/>
            <p:nvPr/>
          </p:nvGrpSpPr>
          <p:grpSpPr>
            <a:xfrm>
              <a:off x="3714750" y="2269088"/>
              <a:ext cx="1714500" cy="1655450"/>
              <a:chOff x="1028701" y="2743200"/>
              <a:chExt cx="2350910" cy="2288896"/>
            </a:xfrm>
            <a:solidFill>
              <a:schemeClr val="accent3"/>
            </a:solidFill>
          </p:grpSpPr>
          <p:sp>
            <p:nvSpPr>
              <p:cNvPr id="34" name="Oval 33"/>
              <p:cNvSpPr/>
              <p:nvPr/>
            </p:nvSpPr>
            <p:spPr>
              <a:xfrm rot="6831359">
                <a:off x="1061024" y="2713510"/>
                <a:ext cx="2286263" cy="2350910"/>
              </a:xfrm>
              <a:prstGeom prst="ellips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 rot="6831359">
                <a:off x="2741670" y="3536886"/>
                <a:ext cx="0" cy="1175455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V="1">
                <a:off x="1143000" y="3886212"/>
                <a:ext cx="1061154" cy="476102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2204155" y="2743200"/>
                <a:ext cx="0" cy="1145765"/>
              </a:xfrm>
              <a:prstGeom prst="line">
                <a:avLst/>
              </a:prstGeom>
              <a:grpFill/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Pie 32"/>
            <p:cNvSpPr/>
            <p:nvPr/>
          </p:nvSpPr>
          <p:spPr>
            <a:xfrm>
              <a:off x="3722132" y="2268135"/>
              <a:ext cx="1649968" cy="1618065"/>
            </a:xfrm>
            <a:prstGeom prst="pie">
              <a:avLst>
                <a:gd name="adj1" fmla="val 9411024"/>
                <a:gd name="adj2" fmla="val 16200000"/>
              </a:avLst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94547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now think about circles that are divided into four </a:t>
            </a:r>
            <a:r>
              <a:rPr lang="en-US" sz="2800" smtClean="0">
                <a:solidFill>
                  <a:schemeClr val="accent1"/>
                </a:solidFill>
                <a:latin typeface="Orly's Font 2" pitchFamily="66" charset="0"/>
              </a:rPr>
              <a:t>equal shares.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1" name="Picture 64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3466695"/>
            <a:ext cx="329435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466695"/>
            <a:ext cx="327278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38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466695"/>
            <a:ext cx="310543" cy="72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3468301"/>
            <a:ext cx="312570" cy="72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114300" y="2514600"/>
            <a:ext cx="1828800" cy="1828800"/>
            <a:chOff x="114300" y="1983129"/>
            <a:chExt cx="1828800" cy="1828800"/>
          </a:xfrm>
        </p:grpSpPr>
        <p:grpSp>
          <p:nvGrpSpPr>
            <p:cNvPr id="4" name="Group 3"/>
            <p:cNvGrpSpPr/>
            <p:nvPr/>
          </p:nvGrpSpPr>
          <p:grpSpPr>
            <a:xfrm>
              <a:off x="114300" y="1983129"/>
              <a:ext cx="1828800" cy="1828800"/>
              <a:chOff x="5600700" y="2286000"/>
              <a:chExt cx="2057400" cy="205740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600700" y="2286000"/>
                <a:ext cx="2057400" cy="20574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" name="Straight Connector 6"/>
              <p:cNvCxnSpPr>
                <a:stCxn id="6" idx="0"/>
                <a:endCxn id="6" idx="4"/>
              </p:cNvCxnSpPr>
              <p:nvPr/>
            </p:nvCxnSpPr>
            <p:spPr>
              <a:xfrm>
                <a:off x="6629400" y="2286000"/>
                <a:ext cx="0" cy="205740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>
                <a:stCxn id="6" idx="2"/>
                <a:endCxn id="6" idx="6"/>
              </p:cNvCxnSpPr>
              <p:nvPr/>
            </p:nvCxnSpPr>
            <p:spPr>
              <a:xfrm>
                <a:off x="5600700" y="3314700"/>
                <a:ext cx="2057400" cy="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Pie 1"/>
            <p:cNvSpPr/>
            <p:nvPr/>
          </p:nvSpPr>
          <p:spPr>
            <a:xfrm>
              <a:off x="114300" y="1983129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400300" y="2519881"/>
            <a:ext cx="1828800" cy="1828800"/>
            <a:chOff x="2400300" y="1988410"/>
            <a:chExt cx="1828800" cy="1828800"/>
          </a:xfrm>
        </p:grpSpPr>
        <p:grpSp>
          <p:nvGrpSpPr>
            <p:cNvPr id="17" name="Group 16"/>
            <p:cNvGrpSpPr/>
            <p:nvPr/>
          </p:nvGrpSpPr>
          <p:grpSpPr>
            <a:xfrm>
              <a:off x="2400300" y="1988410"/>
              <a:ext cx="1828800" cy="1828800"/>
              <a:chOff x="5600700" y="2286000"/>
              <a:chExt cx="2057400" cy="2057400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5600700" y="2286000"/>
                <a:ext cx="2057400" cy="20574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" name="Straight Connector 18"/>
              <p:cNvCxnSpPr>
                <a:stCxn id="18" idx="0"/>
                <a:endCxn id="18" idx="4"/>
              </p:cNvCxnSpPr>
              <p:nvPr/>
            </p:nvCxnSpPr>
            <p:spPr>
              <a:xfrm>
                <a:off x="6629400" y="2286000"/>
                <a:ext cx="0" cy="205740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18" idx="2"/>
                <a:endCxn id="18" idx="6"/>
              </p:cNvCxnSpPr>
              <p:nvPr/>
            </p:nvCxnSpPr>
            <p:spPr>
              <a:xfrm>
                <a:off x="5600700" y="3314700"/>
                <a:ext cx="2057400" cy="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Pie 26"/>
            <p:cNvSpPr/>
            <p:nvPr/>
          </p:nvSpPr>
          <p:spPr>
            <a:xfrm>
              <a:off x="2400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Pie 27"/>
            <p:cNvSpPr/>
            <p:nvPr/>
          </p:nvSpPr>
          <p:spPr>
            <a:xfrm rot="16200000">
              <a:off x="2400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86300" y="2519881"/>
            <a:ext cx="1828800" cy="1828800"/>
            <a:chOff x="4686300" y="1988410"/>
            <a:chExt cx="1828800" cy="1828800"/>
          </a:xfrm>
        </p:grpSpPr>
        <p:grpSp>
          <p:nvGrpSpPr>
            <p:cNvPr id="13" name="Group 12"/>
            <p:cNvGrpSpPr/>
            <p:nvPr/>
          </p:nvGrpSpPr>
          <p:grpSpPr>
            <a:xfrm>
              <a:off x="4686300" y="1988410"/>
              <a:ext cx="1828800" cy="1828800"/>
              <a:chOff x="5600700" y="2286000"/>
              <a:chExt cx="2057400" cy="205740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5600700" y="2286000"/>
                <a:ext cx="2057400" cy="20574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" name="Straight Connector 14"/>
              <p:cNvCxnSpPr>
                <a:stCxn id="14" idx="0"/>
                <a:endCxn id="14" idx="4"/>
              </p:cNvCxnSpPr>
              <p:nvPr/>
            </p:nvCxnSpPr>
            <p:spPr>
              <a:xfrm>
                <a:off x="6629400" y="2286000"/>
                <a:ext cx="0" cy="205740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2"/>
                <a:endCxn id="14" idx="6"/>
              </p:cNvCxnSpPr>
              <p:nvPr/>
            </p:nvCxnSpPr>
            <p:spPr>
              <a:xfrm>
                <a:off x="5600700" y="3314700"/>
                <a:ext cx="2057400" cy="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Pie 29"/>
            <p:cNvSpPr/>
            <p:nvPr/>
          </p:nvSpPr>
          <p:spPr>
            <a:xfrm>
              <a:off x="4686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Pie 31"/>
            <p:cNvSpPr/>
            <p:nvPr/>
          </p:nvSpPr>
          <p:spPr>
            <a:xfrm rot="16200000">
              <a:off x="4686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Pie 33"/>
            <p:cNvSpPr/>
            <p:nvPr/>
          </p:nvSpPr>
          <p:spPr>
            <a:xfrm rot="16200000">
              <a:off x="4686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Pie 34"/>
            <p:cNvSpPr/>
            <p:nvPr/>
          </p:nvSpPr>
          <p:spPr>
            <a:xfrm rot="10800000">
              <a:off x="4686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Pie 35"/>
            <p:cNvSpPr/>
            <p:nvPr/>
          </p:nvSpPr>
          <p:spPr>
            <a:xfrm rot="16200000">
              <a:off x="46863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858000" y="2514600"/>
            <a:ext cx="1831694" cy="1834082"/>
            <a:chOff x="6858000" y="1983129"/>
            <a:chExt cx="1831694" cy="1834082"/>
          </a:xfrm>
        </p:grpSpPr>
        <p:grpSp>
          <p:nvGrpSpPr>
            <p:cNvPr id="9" name="Group 8"/>
            <p:cNvGrpSpPr/>
            <p:nvPr/>
          </p:nvGrpSpPr>
          <p:grpSpPr>
            <a:xfrm>
              <a:off x="6858000" y="1988410"/>
              <a:ext cx="1828800" cy="1828800"/>
              <a:chOff x="5600700" y="2286000"/>
              <a:chExt cx="2057400" cy="20574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5600700" y="2286000"/>
                <a:ext cx="2057400" cy="2057400"/>
              </a:xfrm>
              <a:prstGeom prst="ellipse">
                <a:avLst/>
              </a:prstGeom>
              <a:solidFill>
                <a:schemeClr val="accent6"/>
              </a:solidFill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Straight Connector 10"/>
              <p:cNvCxnSpPr>
                <a:stCxn id="10" idx="0"/>
                <a:endCxn id="10" idx="4"/>
              </p:cNvCxnSpPr>
              <p:nvPr/>
            </p:nvCxnSpPr>
            <p:spPr>
              <a:xfrm>
                <a:off x="6629400" y="2286000"/>
                <a:ext cx="0" cy="205740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>
                <a:stCxn id="10" idx="2"/>
                <a:endCxn id="10" idx="6"/>
              </p:cNvCxnSpPr>
              <p:nvPr/>
            </p:nvCxnSpPr>
            <p:spPr>
              <a:xfrm>
                <a:off x="5600700" y="3314700"/>
                <a:ext cx="2057400" cy="0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Pie 30"/>
            <p:cNvSpPr/>
            <p:nvPr/>
          </p:nvSpPr>
          <p:spPr>
            <a:xfrm>
              <a:off x="6858000" y="1988410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Pie 32"/>
            <p:cNvSpPr/>
            <p:nvPr/>
          </p:nvSpPr>
          <p:spPr>
            <a:xfrm rot="16200000">
              <a:off x="6860894" y="1988411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Pie 36"/>
            <p:cNvSpPr/>
            <p:nvPr/>
          </p:nvSpPr>
          <p:spPr>
            <a:xfrm rot="10800000">
              <a:off x="6858000" y="1983129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Pie 38"/>
            <p:cNvSpPr/>
            <p:nvPr/>
          </p:nvSpPr>
          <p:spPr>
            <a:xfrm rot="5400000">
              <a:off x="6860894" y="1988411"/>
              <a:ext cx="1828800" cy="182880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485901"/>
            <a:ext cx="7086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count unit fractions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looking at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equal shares.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5660</TotalTime>
  <Words>116</Words>
  <Application>Microsoft Office PowerPoint</Application>
  <PresentationFormat>On-screen Show (16:10)</PresentationFormat>
  <Paragraphs>20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274</cp:revision>
  <dcterms:created xsi:type="dcterms:W3CDTF">2011-06-12T17:04:43Z</dcterms:created>
  <dcterms:modified xsi:type="dcterms:W3CDTF">2015-06-07T13:12:36Z</dcterms:modified>
</cp:coreProperties>
</file>